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25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C666D97-3211-4D17-90F2-A49C9FEAA30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4D2FD76-E2A6-49D9-A48C-B997D58D5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88F0095-5D9C-4D2D-9676-B17A1E321DAD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9E3E87D-2378-42F7-80BE-AD12F571B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9122EDA-C2CE-40B8-B726-D28AB02AB266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43391CF-A613-421A-AA25-DD671FF47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CEA5DE7-AF90-447E-8953-28FFA6DFF39C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D29E941-0F74-424D-9B36-D271C12C8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999C189-5E4B-4B5C-ADB0-92AD3382D379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6AFA4E2-C5D4-4BA0-856B-22B462997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9781D31-1827-42E0-BEAC-7933FC296F4C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6AE17F7-F87C-4DBB-B143-91DA8EBAD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D6773B8-F193-4E1F-831C-950F4879CD98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1C513A5-0939-491D-8CCA-0EE7A0350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A430C52-E8E0-4B3D-A9AD-8C0FC8B39CD1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C397445-DBBA-44CE-BB06-EEB63EB60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688F285-94C3-4CFC-AADA-46AA7B0A173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133EFB5-8D53-4701-988B-B28C73FD2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6B8095F-CCB5-482C-8E73-E955E9D70E8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7413D6B-8FE4-46AD-96D8-F7E38CB67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7422153-3AD4-4209-96FB-4E50E7EF4B9D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C737892-3849-413B-824D-3EF6D7B3A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94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6" descr="schools_out logo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5969000" y="5588000"/>
            <a:ext cx="3175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Pop Art (Keith Haring)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3314" name="Picture 3" descr="1244936716-1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8263" y="2620963"/>
            <a:ext cx="6604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Content Placeholder 3" descr="images-1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61160" r="-61160"/>
          <a:stretch>
            <a:fillRect/>
          </a:stretch>
        </p:blipFill>
        <p:spPr>
          <a:xfrm>
            <a:off x="-15875" y="155575"/>
            <a:ext cx="9159875" cy="55006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32893" r="-32893"/>
          <a:stretch>
            <a:fillRect/>
          </a:stretch>
        </p:blipFill>
        <p:spPr>
          <a:xfrm>
            <a:off x="0" y="238125"/>
            <a:ext cx="9251950" cy="55546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Content Placeholder 3" descr="images-2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32158" r="-32158"/>
          <a:stretch>
            <a:fillRect/>
          </a:stretch>
        </p:blipFill>
        <p:spPr>
          <a:xfrm>
            <a:off x="319088" y="420688"/>
            <a:ext cx="8824912" cy="5299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Keith Haring</a:t>
            </a:r>
          </a:p>
        </p:txBody>
      </p:sp>
      <p:pic>
        <p:nvPicPr>
          <p:cNvPr id="17410" name="Content Placeholder 3" descr="images-3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56813" r="-56813"/>
          <a:stretch>
            <a:fillRect/>
          </a:stretch>
        </p:blipFill>
        <p:spPr>
          <a:xfrm>
            <a:off x="-1754188" y="1600200"/>
            <a:ext cx="8286751" cy="4975225"/>
          </a:xfrm>
        </p:spPr>
      </p:pic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4649788" y="1600200"/>
            <a:ext cx="4192587" cy="458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Calibri" pitchFamily="34" charset="0"/>
              </a:rPr>
              <a:t>Born: 1958 Pennsylvania, USA</a:t>
            </a:r>
          </a:p>
          <a:p>
            <a:endParaRPr lang="en-US" sz="1000">
              <a:solidFill>
                <a:srgbClr val="008000"/>
              </a:solidFill>
              <a:latin typeface="Calibri" pitchFamily="34" charset="0"/>
            </a:endParaRPr>
          </a:p>
          <a:p>
            <a:r>
              <a:rPr lang="en-US">
                <a:solidFill>
                  <a:srgbClr val="008000"/>
                </a:solidFill>
                <a:latin typeface="Calibri" pitchFamily="34" charset="0"/>
              </a:rPr>
              <a:t>Loved to draw cartoons from an early age, especially Walt Disney and Dr. Seuss.</a:t>
            </a:r>
          </a:p>
          <a:p>
            <a:endParaRPr lang="en-US" sz="1000">
              <a:solidFill>
                <a:srgbClr val="008000"/>
              </a:solidFill>
              <a:latin typeface="Calibri" pitchFamily="34" charset="0"/>
            </a:endParaRPr>
          </a:p>
          <a:p>
            <a:r>
              <a:rPr lang="en-US">
                <a:solidFill>
                  <a:srgbClr val="008000"/>
                </a:solidFill>
                <a:latin typeface="Calibri" pitchFamily="34" charset="0"/>
              </a:rPr>
              <a:t>Sold T-shirts, badges &amp; fridge magnets in his NY shop because he wanted people to have low cost access to his work.</a:t>
            </a:r>
          </a:p>
          <a:p>
            <a:endParaRPr lang="en-US" sz="1000">
              <a:solidFill>
                <a:srgbClr val="008000"/>
              </a:solidFill>
              <a:latin typeface="Calibri" pitchFamily="34" charset="0"/>
            </a:endParaRPr>
          </a:p>
          <a:p>
            <a:r>
              <a:rPr lang="en-US">
                <a:solidFill>
                  <a:srgbClr val="008000"/>
                </a:solidFill>
                <a:latin typeface="Calibri" pitchFamily="34" charset="0"/>
              </a:rPr>
              <a:t>Created many art works for charities, hospitals and schools.</a:t>
            </a:r>
          </a:p>
          <a:p>
            <a:endParaRPr lang="en-US" sz="1000">
              <a:solidFill>
                <a:srgbClr val="008000"/>
              </a:solidFill>
              <a:latin typeface="Calibri" pitchFamily="34" charset="0"/>
            </a:endParaRPr>
          </a:p>
          <a:p>
            <a:r>
              <a:rPr lang="en-US">
                <a:solidFill>
                  <a:srgbClr val="008000"/>
                </a:solidFill>
                <a:latin typeface="Calibri" pitchFamily="34" charset="0"/>
              </a:rPr>
              <a:t>When he became sick with HIV/AIDS instead of hiding this he spoke out in public about the illness.</a:t>
            </a:r>
          </a:p>
          <a:p>
            <a:endParaRPr lang="en-US" sz="1000">
              <a:solidFill>
                <a:srgbClr val="008000"/>
              </a:solidFill>
              <a:latin typeface="Calibri" pitchFamily="34" charset="0"/>
            </a:endParaRPr>
          </a:p>
          <a:p>
            <a:r>
              <a:rPr lang="en-US">
                <a:solidFill>
                  <a:srgbClr val="008000"/>
                </a:solidFill>
                <a:latin typeface="Calibri" pitchFamily="34" charset="0"/>
              </a:rPr>
              <a:t>He died in 1990.</a:t>
            </a:r>
          </a:p>
          <a:p>
            <a:endParaRPr lang="en-US">
              <a:solidFill>
                <a:srgbClr val="008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84437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Images </a:t>
            </a:r>
            <a:r>
              <a:rPr lang="en-US" sz="2800" dirty="0" smtClean="0"/>
              <a:t>are from Google image</a:t>
            </a:r>
            <a:br>
              <a:rPr lang="en-US" sz="2800" dirty="0" smtClean="0"/>
            </a:br>
            <a:r>
              <a:rPr lang="en-US" sz="2800" dirty="0" smtClean="0"/>
              <a:t>Keith Haring children’s website- www.haringkids.com</a:t>
            </a:r>
          </a:p>
        </p:txBody>
      </p:sp>
      <p:pic>
        <p:nvPicPr>
          <p:cNvPr id="18434" name="Picture 3" descr="Keith Haring 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1363" y="2613025"/>
            <a:ext cx="4092575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pop artists- Andy Warhol</a:t>
            </a:r>
          </a:p>
        </p:txBody>
      </p:sp>
      <p:pic>
        <p:nvPicPr>
          <p:cNvPr id="19458" name="Picture 4" descr="andy-warhol-campbell_soup-can-121207-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4675" y="1544638"/>
            <a:ext cx="328930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Other pop artists- Roy Liechtenstein</a:t>
            </a:r>
            <a:endParaRPr lang="en-US" dirty="0"/>
          </a:p>
        </p:txBody>
      </p:sp>
      <p:pic>
        <p:nvPicPr>
          <p:cNvPr id="20482" name="Content Placeholder 3" descr="roy_lichtenstein_gallery_main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3858" r="-33858"/>
          <a:stretch>
            <a:fillRect/>
          </a:stretch>
        </p:blipFill>
        <p:spPr>
          <a:xfrm>
            <a:off x="-1041400" y="1417638"/>
            <a:ext cx="8229600" cy="49418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105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Pop Art (Keith Haring)</vt:lpstr>
      <vt:lpstr>PowerPoint Presentation</vt:lpstr>
      <vt:lpstr>PowerPoint Presentation</vt:lpstr>
      <vt:lpstr>PowerPoint Presentation</vt:lpstr>
      <vt:lpstr>Keith Haring</vt:lpstr>
      <vt:lpstr>Images are from Google image Keith Haring children’s website- www.haringkids.com</vt:lpstr>
      <vt:lpstr>Other pop artists- Andy Warhol</vt:lpstr>
      <vt:lpstr>Other pop artists- Roy Liechtenstein</vt:lpstr>
    </vt:vector>
  </TitlesOfParts>
  <Company>HMP Bure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 Art (Keith Haring)</dc:title>
  <dc:creator>Steve Boyce</dc:creator>
  <cp:lastModifiedBy>Tony</cp:lastModifiedBy>
  <cp:revision>2</cp:revision>
  <dcterms:created xsi:type="dcterms:W3CDTF">2010-10-25T14:15:11Z</dcterms:created>
  <dcterms:modified xsi:type="dcterms:W3CDTF">2016-10-30T12:56:09Z</dcterms:modified>
</cp:coreProperties>
</file>